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C583-78CC-43E9-BB7B-BABD52F7CE3C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ED0-B3DA-4818-A364-F6C9E06B77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678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C583-78CC-43E9-BB7B-BABD52F7CE3C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ED0-B3DA-4818-A364-F6C9E06B77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587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C583-78CC-43E9-BB7B-BABD52F7CE3C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ED0-B3DA-4818-A364-F6C9E06B77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31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C583-78CC-43E9-BB7B-BABD52F7CE3C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ED0-B3DA-4818-A364-F6C9E06B77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391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C583-78CC-43E9-BB7B-BABD52F7CE3C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ED0-B3DA-4818-A364-F6C9E06B77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63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C583-78CC-43E9-BB7B-BABD52F7CE3C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ED0-B3DA-4818-A364-F6C9E06B77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667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C583-78CC-43E9-BB7B-BABD52F7CE3C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ED0-B3DA-4818-A364-F6C9E06B77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58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C583-78CC-43E9-BB7B-BABD52F7CE3C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ED0-B3DA-4818-A364-F6C9E06B77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843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C583-78CC-43E9-BB7B-BABD52F7CE3C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ED0-B3DA-4818-A364-F6C9E06B77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09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C583-78CC-43E9-BB7B-BABD52F7CE3C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ED0-B3DA-4818-A364-F6C9E06B77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8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C583-78CC-43E9-BB7B-BABD52F7CE3C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ED0-B3DA-4818-A364-F6C9E06B77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67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5C583-78CC-43E9-BB7B-BABD52F7CE3C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6CED0-B3DA-4818-A364-F6C9E06B77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565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6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5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5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6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3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9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44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Ekran Gösterisi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Hüseyin</dc:creator>
  <cp:lastModifiedBy>Hüseyin</cp:lastModifiedBy>
  <cp:revision>1</cp:revision>
  <dcterms:created xsi:type="dcterms:W3CDTF">2022-04-12T10:06:35Z</dcterms:created>
  <dcterms:modified xsi:type="dcterms:W3CDTF">2022-04-12T10:11:23Z</dcterms:modified>
</cp:coreProperties>
</file>